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59" r:id="rId5"/>
    <p:sldId id="260" r:id="rId6"/>
    <p:sldId id="263" r:id="rId7"/>
    <p:sldId id="264" r:id="rId8"/>
    <p:sldId id="265" r:id="rId9"/>
    <p:sldId id="258" r:id="rId10"/>
    <p:sldId id="268" r:id="rId11"/>
    <p:sldId id="269" r:id="rId12"/>
    <p:sldId id="270" r:id="rId13"/>
    <p:sldId id="271" r:id="rId14"/>
    <p:sldId id="276" r:id="rId15"/>
    <p:sldId id="277" r:id="rId16"/>
    <p:sldId id="278" r:id="rId17"/>
    <p:sldId id="279" r:id="rId18"/>
    <p:sldId id="280" r:id="rId19"/>
    <p:sldId id="284" r:id="rId20"/>
    <p:sldId id="285" r:id="rId21"/>
    <p:sldId id="286" r:id="rId22"/>
    <p:sldId id="287" r:id="rId23"/>
    <p:sldId id="288" r:id="rId24"/>
    <p:sldId id="267" r:id="rId25"/>
    <p:sldId id="293" r:id="rId26"/>
    <p:sldId id="294" r:id="rId27"/>
    <p:sldId id="295" r:id="rId28"/>
    <p:sldId id="296" r:id="rId29"/>
    <p:sldId id="297" r:id="rId30"/>
    <p:sldId id="281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8" d="100"/>
          <a:sy n="48" d="100"/>
        </p:scale>
        <p:origin x="54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1C4A-EF15-4D39-B180-ACA684D10047}" type="datetimeFigureOut">
              <a:rPr kumimoji="1" lang="ja-JP" altLang="en-US" smtClean="0"/>
              <a:t>2016/12/6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7D70-8B3E-4D11-895E-C6BCD2784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5987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1C4A-EF15-4D39-B180-ACA684D10047}" type="datetimeFigureOut">
              <a:rPr kumimoji="1" lang="ja-JP" altLang="en-US" smtClean="0"/>
              <a:t>2016/12/6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7D70-8B3E-4D11-895E-C6BCD2784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9759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1C4A-EF15-4D39-B180-ACA684D10047}" type="datetimeFigureOut">
              <a:rPr kumimoji="1" lang="ja-JP" altLang="en-US" smtClean="0"/>
              <a:t>2016/12/6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7D70-8B3E-4D11-895E-C6BCD2784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87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1C4A-EF15-4D39-B180-ACA684D10047}" type="datetimeFigureOut">
              <a:rPr kumimoji="1" lang="ja-JP" altLang="en-US" smtClean="0"/>
              <a:t>2016/12/6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7D70-8B3E-4D11-895E-C6BCD2784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872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1C4A-EF15-4D39-B180-ACA684D10047}" type="datetimeFigureOut">
              <a:rPr kumimoji="1" lang="ja-JP" altLang="en-US" smtClean="0"/>
              <a:t>2016/12/6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7D70-8B3E-4D11-895E-C6BCD2784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5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1C4A-EF15-4D39-B180-ACA684D10047}" type="datetimeFigureOut">
              <a:rPr kumimoji="1" lang="ja-JP" altLang="en-US" smtClean="0"/>
              <a:t>2016/12/6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7D70-8B3E-4D11-895E-C6BCD2784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871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1C4A-EF15-4D39-B180-ACA684D10047}" type="datetimeFigureOut">
              <a:rPr kumimoji="1" lang="ja-JP" altLang="en-US" smtClean="0"/>
              <a:t>2016/12/6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7D70-8B3E-4D11-895E-C6BCD2784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4517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1C4A-EF15-4D39-B180-ACA684D10047}" type="datetimeFigureOut">
              <a:rPr kumimoji="1" lang="ja-JP" altLang="en-US" smtClean="0"/>
              <a:t>2016/12/6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7D70-8B3E-4D11-895E-C6BCD2784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708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1C4A-EF15-4D39-B180-ACA684D10047}" type="datetimeFigureOut">
              <a:rPr kumimoji="1" lang="ja-JP" altLang="en-US" smtClean="0"/>
              <a:t>2016/12/6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7D70-8B3E-4D11-895E-C6BCD2784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36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1C4A-EF15-4D39-B180-ACA684D10047}" type="datetimeFigureOut">
              <a:rPr kumimoji="1" lang="ja-JP" altLang="en-US" smtClean="0"/>
              <a:t>2016/12/6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7D70-8B3E-4D11-895E-C6BCD2784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31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1C4A-EF15-4D39-B180-ACA684D10047}" type="datetimeFigureOut">
              <a:rPr kumimoji="1" lang="ja-JP" altLang="en-US" smtClean="0"/>
              <a:t>2016/12/6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7D70-8B3E-4D11-895E-C6BCD2784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544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F1C4A-EF15-4D39-B180-ACA684D10047}" type="datetimeFigureOut">
              <a:rPr kumimoji="1" lang="ja-JP" altLang="en-US" smtClean="0"/>
              <a:t>2016/12/6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B7D70-8B3E-4D11-895E-C6BCD2784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89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image" Target="../media/image60.emf"/><Relationship Id="rId7" Type="http://schemas.openxmlformats.org/officeDocument/2006/relationships/image" Target="../media/image6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Relationship Id="rId9" Type="http://schemas.openxmlformats.org/officeDocument/2006/relationships/image" Target="../media/image6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7" Type="http://schemas.openxmlformats.org/officeDocument/2006/relationships/image" Target="../media/image71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emf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emf"/><Relationship Id="rId4" Type="http://schemas.openxmlformats.org/officeDocument/2006/relationships/image" Target="../media/image7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emf"/><Relationship Id="rId4" Type="http://schemas.openxmlformats.org/officeDocument/2006/relationships/image" Target="../media/image7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emf"/><Relationship Id="rId5" Type="http://schemas.openxmlformats.org/officeDocument/2006/relationships/image" Target="../media/image83.emf"/><Relationship Id="rId4" Type="http://schemas.openxmlformats.org/officeDocument/2006/relationships/image" Target="../media/image8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emf"/><Relationship Id="rId4" Type="http://schemas.openxmlformats.org/officeDocument/2006/relationships/image" Target="../media/image8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emf"/><Relationship Id="rId5" Type="http://schemas.openxmlformats.org/officeDocument/2006/relationships/image" Target="../media/image89.emf"/><Relationship Id="rId4" Type="http://schemas.openxmlformats.org/officeDocument/2006/relationships/image" Target="../media/image8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18871" cy="6858000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1490870" y="6679096"/>
            <a:ext cx="2087217" cy="178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758" y="0"/>
            <a:ext cx="1221600" cy="3718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3234" y="185900"/>
            <a:ext cx="1327900" cy="1384483"/>
          </a:xfrm>
          <a:prstGeom prst="rect">
            <a:avLst/>
          </a:prstGeom>
        </p:spPr>
      </p:pic>
      <p:sp>
        <p:nvSpPr>
          <p:cNvPr id="8" name="雲形吹き出し 7"/>
          <p:cNvSpPr/>
          <p:nvPr/>
        </p:nvSpPr>
        <p:spPr>
          <a:xfrm>
            <a:off x="5228732" y="2153848"/>
            <a:ext cx="6857999" cy="1973835"/>
          </a:xfrm>
          <a:prstGeom prst="cloudCallout">
            <a:avLst>
              <a:gd name="adj1" fmla="val -35624"/>
              <a:gd name="adj2" fmla="val 3608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薬物乱用防止教室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額縁 8"/>
          <p:cNvSpPr/>
          <p:nvPr/>
        </p:nvSpPr>
        <p:spPr>
          <a:xfrm>
            <a:off x="5824330" y="4711148"/>
            <a:ext cx="5666804" cy="1292087"/>
          </a:xfrm>
          <a:prstGeom prst="bevel">
            <a:avLst/>
          </a:prstGeom>
          <a:solidFill>
            <a:srgbClr val="00206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一般社団法人福岡市薬剤師会</a:t>
            </a:r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784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45" y="234855"/>
            <a:ext cx="5172329" cy="81250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765" y="1298656"/>
            <a:ext cx="6347791" cy="65034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45" y="2200299"/>
            <a:ext cx="11795885" cy="422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7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45" y="234855"/>
            <a:ext cx="5172329" cy="81250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765" y="1298656"/>
            <a:ext cx="6347791" cy="65034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98" y="2200299"/>
            <a:ext cx="12000616" cy="422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45" y="234855"/>
            <a:ext cx="5172329" cy="81250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765" y="1298656"/>
            <a:ext cx="6347791" cy="65034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44" y="2200299"/>
            <a:ext cx="11716319" cy="439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45" y="234855"/>
            <a:ext cx="5172329" cy="81250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120" y="1335666"/>
            <a:ext cx="3172818" cy="70178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45" y="2325760"/>
            <a:ext cx="11917794" cy="407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8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45" y="234855"/>
            <a:ext cx="5172329" cy="81250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120" y="1335666"/>
            <a:ext cx="3172818" cy="70178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45" y="2365515"/>
            <a:ext cx="11804975" cy="397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45" y="234855"/>
            <a:ext cx="5172329" cy="81250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120" y="1335666"/>
            <a:ext cx="3172818" cy="70178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35" y="2325760"/>
            <a:ext cx="11763153" cy="401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8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45" y="234855"/>
            <a:ext cx="5172329" cy="81250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853" y="345573"/>
            <a:ext cx="3172818" cy="70178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20" y="1789043"/>
            <a:ext cx="11776466" cy="485029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66620" y="5903843"/>
            <a:ext cx="926684" cy="735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980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1" y="129611"/>
            <a:ext cx="7017026" cy="667188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46" y="234856"/>
            <a:ext cx="4675372" cy="734438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9143999" y="129611"/>
            <a:ext cx="2365513" cy="105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74" y="1667512"/>
            <a:ext cx="3609746" cy="69181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51" y="3028502"/>
            <a:ext cx="4454746" cy="247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6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4" y="234856"/>
            <a:ext cx="5291597" cy="83123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31" y="4294792"/>
            <a:ext cx="4358065" cy="105723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913" y="252662"/>
            <a:ext cx="6493622" cy="145766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3757" y="3653339"/>
            <a:ext cx="6666631" cy="305475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931" y="1853919"/>
            <a:ext cx="11775876" cy="162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9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4" y="234856"/>
            <a:ext cx="5291597" cy="83123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655" y="1178259"/>
            <a:ext cx="3433353" cy="83290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157" y="234856"/>
            <a:ext cx="6440851" cy="117758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108" y="2123326"/>
            <a:ext cx="9987311" cy="457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1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98" y="132063"/>
            <a:ext cx="4118578" cy="67321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960" y="198894"/>
            <a:ext cx="2165679" cy="60638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98" y="984179"/>
            <a:ext cx="9349893" cy="273870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4746" y="3888604"/>
            <a:ext cx="9349893" cy="279483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6810" y="1030630"/>
            <a:ext cx="1731852" cy="235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9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4" y="234856"/>
            <a:ext cx="5291597" cy="83123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24" y="1294036"/>
            <a:ext cx="5341035" cy="97650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587" y="234856"/>
            <a:ext cx="6250552" cy="638146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1863" y="5555533"/>
            <a:ext cx="2814970" cy="70297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33" y="2948919"/>
            <a:ext cx="5847363" cy="223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3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4" y="234856"/>
            <a:ext cx="5291597" cy="83123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184" y="234856"/>
            <a:ext cx="5197889" cy="65966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734" y="1311971"/>
            <a:ext cx="10666356" cy="194806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4130" y="3505911"/>
            <a:ext cx="7262592" cy="31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4" y="234856"/>
            <a:ext cx="5291597" cy="83123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28" y="1066095"/>
            <a:ext cx="5197889" cy="65966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039" y="2183675"/>
            <a:ext cx="9003109" cy="410449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1687" y="2223431"/>
            <a:ext cx="2485491" cy="40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4" y="234856"/>
            <a:ext cx="5291597" cy="83123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967" y="320642"/>
            <a:ext cx="5197889" cy="65966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29" y="1658221"/>
            <a:ext cx="11568507" cy="464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9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5" y="39756"/>
            <a:ext cx="6180703" cy="87464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539" y="139146"/>
            <a:ext cx="5253592" cy="65598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085" y="1127500"/>
            <a:ext cx="9824535" cy="549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5" y="39756"/>
            <a:ext cx="6180703" cy="87464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661" y="854763"/>
            <a:ext cx="5253592" cy="65598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934" y="1749287"/>
            <a:ext cx="11785048" cy="475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3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5" y="39756"/>
            <a:ext cx="6180703" cy="87464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539" y="914399"/>
            <a:ext cx="5253592" cy="65598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78" y="1967947"/>
            <a:ext cx="11474753" cy="461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0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5" y="39756"/>
            <a:ext cx="6180703" cy="87464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116" y="329310"/>
            <a:ext cx="5561653" cy="40618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647" y="1073426"/>
            <a:ext cx="9589085" cy="560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5" y="39756"/>
            <a:ext cx="6180703" cy="87464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945" y="172010"/>
            <a:ext cx="5503174" cy="44421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66" y="1164706"/>
            <a:ext cx="9311361" cy="126044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766" y="2425148"/>
            <a:ext cx="3993187" cy="44320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037" y="2973628"/>
            <a:ext cx="3196763" cy="365895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8832" y="2568955"/>
            <a:ext cx="2983252" cy="406363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9207" y="2868351"/>
            <a:ext cx="2931280" cy="376423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90204" y="914399"/>
            <a:ext cx="1219309" cy="177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5" y="39756"/>
            <a:ext cx="6180703" cy="87464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850" y="200507"/>
            <a:ext cx="3423147" cy="55314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0106" y="1093303"/>
            <a:ext cx="4443511" cy="487900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5993" y="1447080"/>
            <a:ext cx="4260598" cy="511727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55" y="1353258"/>
            <a:ext cx="3001620" cy="254323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55" y="4096815"/>
            <a:ext cx="2964278" cy="246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98" y="132062"/>
            <a:ext cx="4786172" cy="78233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490" y="1221216"/>
            <a:ext cx="2295015" cy="64259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535" y="198440"/>
            <a:ext cx="1671861" cy="217830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98" y="2683565"/>
            <a:ext cx="11914601" cy="391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024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" y="103617"/>
            <a:ext cx="7171794" cy="91017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918" y="1459760"/>
            <a:ext cx="4593978" cy="67605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29" y="2565507"/>
            <a:ext cx="7646789" cy="336815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8870" y="1561656"/>
            <a:ext cx="3491589" cy="469999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8348870" y="4691270"/>
            <a:ext cx="1490869" cy="795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222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" y="103617"/>
            <a:ext cx="7171794" cy="91017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918" y="1459760"/>
            <a:ext cx="4593978" cy="67605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712" y="2698658"/>
            <a:ext cx="8922122" cy="364776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4487" y="103617"/>
            <a:ext cx="2934998" cy="3950773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9064487" y="2698658"/>
            <a:ext cx="1212574" cy="70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44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" y="103617"/>
            <a:ext cx="7171794" cy="91017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918" y="2372867"/>
            <a:ext cx="4593978" cy="6760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4487" y="103617"/>
            <a:ext cx="2934998" cy="3950773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9064487" y="2698658"/>
            <a:ext cx="1212574" cy="70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926" y="4325756"/>
            <a:ext cx="11109526" cy="187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5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" y="103618"/>
            <a:ext cx="6818244" cy="86530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957" y="212138"/>
            <a:ext cx="1989635" cy="56311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070" y="1113184"/>
            <a:ext cx="8825947" cy="558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1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" y="103618"/>
            <a:ext cx="6818244" cy="86530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183" y="254714"/>
            <a:ext cx="1989635" cy="56311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31" y="1133061"/>
            <a:ext cx="9530933" cy="550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8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" y="103618"/>
            <a:ext cx="6818244" cy="86530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976" y="212138"/>
            <a:ext cx="3021142" cy="58299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928" y="1354767"/>
            <a:ext cx="11302922" cy="164685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28" y="3402229"/>
            <a:ext cx="5446495" cy="272027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7389" y="3402229"/>
            <a:ext cx="5815752" cy="272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27" y="1286976"/>
            <a:ext cx="10965804" cy="521321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4" y="103618"/>
            <a:ext cx="6818244" cy="86530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76" y="212138"/>
            <a:ext cx="3021142" cy="58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" y="103618"/>
            <a:ext cx="6818244" cy="86530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976" y="212138"/>
            <a:ext cx="3021142" cy="58299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06" y="1286976"/>
            <a:ext cx="10965804" cy="521321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95" y="3893583"/>
            <a:ext cx="10618026" cy="242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3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" y="103618"/>
            <a:ext cx="6062870" cy="76944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26" y="1262269"/>
            <a:ext cx="4969857" cy="54404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530" y="103617"/>
            <a:ext cx="5756244" cy="670454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16" y="2597166"/>
            <a:ext cx="5012367" cy="61592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811" y="3838388"/>
            <a:ext cx="5928693" cy="160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6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05" y="1093304"/>
            <a:ext cx="11731495" cy="55261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98" y="132062"/>
            <a:ext cx="4786172" cy="782337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185210" y="5943600"/>
            <a:ext cx="1027363" cy="6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188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98" y="132062"/>
            <a:ext cx="4786172" cy="78233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602" y="218163"/>
            <a:ext cx="2783700" cy="51733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484" y="1069106"/>
            <a:ext cx="3371915" cy="18451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137" y="1091688"/>
            <a:ext cx="3108894" cy="182448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5004" y="3068913"/>
            <a:ext cx="9109063" cy="360747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6799" y="218163"/>
            <a:ext cx="2542958" cy="272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87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98" y="132062"/>
            <a:ext cx="4786172" cy="78233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735" y="1382001"/>
            <a:ext cx="2783700" cy="51733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4975" y="2454229"/>
            <a:ext cx="2542958" cy="272162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444" y="1242853"/>
            <a:ext cx="3755139" cy="547283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8722" y="914399"/>
            <a:ext cx="3726816" cy="580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98" y="132062"/>
            <a:ext cx="4786172" cy="78233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342" y="208630"/>
            <a:ext cx="6037342" cy="54674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472" y="1113182"/>
            <a:ext cx="9547424" cy="558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6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98" y="132062"/>
            <a:ext cx="4786172" cy="78233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703" y="1331844"/>
            <a:ext cx="6866618" cy="87058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94" y="2544416"/>
            <a:ext cx="11630768" cy="280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0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45" y="234855"/>
            <a:ext cx="5172329" cy="81250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156" y="315933"/>
            <a:ext cx="6347791" cy="65034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45" y="1490869"/>
            <a:ext cx="5982096" cy="359796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0677" y="2682307"/>
            <a:ext cx="5522491" cy="393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3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9</Words>
  <Application>Microsoft Office PowerPoint</Application>
  <PresentationFormat>ワイド画面</PresentationFormat>
  <Paragraphs>2</Paragraphs>
  <Slides>38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4" baseType="lpstr">
      <vt:lpstr>HG丸ｺﾞｼｯｸM-PRO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jimu02</dc:creator>
  <cp:lastModifiedBy>jimu02</cp:lastModifiedBy>
  <cp:revision>14</cp:revision>
  <dcterms:created xsi:type="dcterms:W3CDTF">2016-12-06T11:56:09Z</dcterms:created>
  <dcterms:modified xsi:type="dcterms:W3CDTF">2016-12-06T13:49:09Z</dcterms:modified>
</cp:coreProperties>
</file>