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449-8813-49D1-8AEF-AB797F2BF82B}" type="datetimeFigureOut">
              <a:rPr kumimoji="1" lang="ja-JP" altLang="en-US" smtClean="0"/>
              <a:t>2014/2/20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8DEE-136B-49B4-81A0-3FBEDA7F9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34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449-8813-49D1-8AEF-AB797F2BF82B}" type="datetimeFigureOut">
              <a:rPr kumimoji="1" lang="ja-JP" altLang="en-US" smtClean="0"/>
              <a:t>2014/2/20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8DEE-136B-49B4-81A0-3FBEDA7F9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31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449-8813-49D1-8AEF-AB797F2BF82B}" type="datetimeFigureOut">
              <a:rPr kumimoji="1" lang="ja-JP" altLang="en-US" smtClean="0"/>
              <a:t>2014/2/20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8DEE-136B-49B4-81A0-3FBEDA7F9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74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449-8813-49D1-8AEF-AB797F2BF82B}" type="datetimeFigureOut">
              <a:rPr kumimoji="1" lang="ja-JP" altLang="en-US" smtClean="0"/>
              <a:t>2014/2/20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8DEE-136B-49B4-81A0-3FBEDA7F9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34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449-8813-49D1-8AEF-AB797F2BF82B}" type="datetimeFigureOut">
              <a:rPr kumimoji="1" lang="ja-JP" altLang="en-US" smtClean="0"/>
              <a:t>2014/2/20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8DEE-136B-49B4-81A0-3FBEDA7F9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02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449-8813-49D1-8AEF-AB797F2BF82B}" type="datetimeFigureOut">
              <a:rPr kumimoji="1" lang="ja-JP" altLang="en-US" smtClean="0"/>
              <a:t>2014/2/20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8DEE-136B-49B4-81A0-3FBEDA7F9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64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449-8813-49D1-8AEF-AB797F2BF82B}" type="datetimeFigureOut">
              <a:rPr kumimoji="1" lang="ja-JP" altLang="en-US" smtClean="0"/>
              <a:t>2014/2/20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8DEE-136B-49B4-81A0-3FBEDA7F9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95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449-8813-49D1-8AEF-AB797F2BF82B}" type="datetimeFigureOut">
              <a:rPr kumimoji="1" lang="ja-JP" altLang="en-US" smtClean="0"/>
              <a:t>2014/2/20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8DEE-136B-49B4-81A0-3FBEDA7F9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15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449-8813-49D1-8AEF-AB797F2BF82B}" type="datetimeFigureOut">
              <a:rPr kumimoji="1" lang="ja-JP" altLang="en-US" smtClean="0"/>
              <a:t>2014/2/20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8DEE-136B-49B4-81A0-3FBEDA7F9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05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449-8813-49D1-8AEF-AB797F2BF82B}" type="datetimeFigureOut">
              <a:rPr kumimoji="1" lang="ja-JP" altLang="en-US" smtClean="0"/>
              <a:t>2014/2/20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8DEE-136B-49B4-81A0-3FBEDA7F9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2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0449-8813-49D1-8AEF-AB797F2BF82B}" type="datetimeFigureOut">
              <a:rPr kumimoji="1" lang="ja-JP" altLang="en-US" smtClean="0"/>
              <a:t>2014/2/20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08DEE-136B-49B4-81A0-3FBEDA7F9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05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0449-8813-49D1-8AEF-AB797F2BF82B}" type="datetimeFigureOut">
              <a:rPr kumimoji="1" lang="ja-JP" altLang="en-US" smtClean="0"/>
              <a:t>2014/2/20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08DEE-136B-49B4-81A0-3FBEDA7F9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51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728663"/>
            <a:ext cx="81534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00063"/>
            <a:ext cx="822007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528638"/>
            <a:ext cx="829627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0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585788"/>
            <a:ext cx="82962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6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14363"/>
            <a:ext cx="810577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5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画面に合わせる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FJ-USER</cp:lastModifiedBy>
  <cp:revision>1</cp:revision>
  <dcterms:created xsi:type="dcterms:W3CDTF">2014-02-20T07:48:22Z</dcterms:created>
  <dcterms:modified xsi:type="dcterms:W3CDTF">2014-02-20T07:52:18Z</dcterms:modified>
</cp:coreProperties>
</file>