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398" y="-1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90FB-69CE-4951-96D9-DEFBBD334B03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7A6E-74E3-496E-9972-B23320DBF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039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90FB-69CE-4951-96D9-DEFBBD334B03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7A6E-74E3-496E-9972-B23320DBF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037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90FB-69CE-4951-96D9-DEFBBD334B03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7A6E-74E3-496E-9972-B23320DBF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42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90FB-69CE-4951-96D9-DEFBBD334B03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7A6E-74E3-496E-9972-B23320DBF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770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90FB-69CE-4951-96D9-DEFBBD334B03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7A6E-74E3-496E-9972-B23320DBF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594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90FB-69CE-4951-96D9-DEFBBD334B03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7A6E-74E3-496E-9972-B23320DBF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3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90FB-69CE-4951-96D9-DEFBBD334B03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7A6E-74E3-496E-9972-B23320DBF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81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90FB-69CE-4951-96D9-DEFBBD334B03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7A6E-74E3-496E-9972-B23320DBF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56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90FB-69CE-4951-96D9-DEFBBD334B03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7A6E-74E3-496E-9972-B23320DBF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225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90FB-69CE-4951-96D9-DEFBBD334B03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7A6E-74E3-496E-9972-B23320DBF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89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90FB-69CE-4951-96D9-DEFBBD334B03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7A6E-74E3-496E-9972-B23320DBF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12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290FB-69CE-4951-96D9-DEFBBD334B03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47A6E-74E3-496E-9972-B23320DBF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66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76711"/>
            <a:ext cx="6336703" cy="8990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8876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FUKUOKA</dc:creator>
  <cp:lastModifiedBy>FJ-USER</cp:lastModifiedBy>
  <cp:revision>1</cp:revision>
  <dcterms:created xsi:type="dcterms:W3CDTF">2014-10-07T06:24:11Z</dcterms:created>
  <dcterms:modified xsi:type="dcterms:W3CDTF">2015-01-20T04:15:32Z</dcterms:modified>
</cp:coreProperties>
</file>